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374" r:id="rId4"/>
    <p:sldId id="398" r:id="rId5"/>
    <p:sldId id="399" r:id="rId6"/>
    <p:sldId id="400" r:id="rId7"/>
    <p:sldId id="392" r:id="rId8"/>
    <p:sldId id="394" r:id="rId9"/>
    <p:sldId id="393" r:id="rId10"/>
    <p:sldId id="395" r:id="rId11"/>
    <p:sldId id="273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97"/>
    <p:restoredTop sz="81481"/>
  </p:normalViewPr>
  <p:slideViewPr>
    <p:cSldViewPr snapToGrid="0" snapToObjects="1">
      <p:cViewPr varScale="1">
        <p:scale>
          <a:sx n="93" d="100"/>
          <a:sy n="93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여러 트랜잭션이 처리될 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트랜잭션이 다른 트랜잭션에서 변경하거나 조회하는 데이터를 볼 수 있도록 허용할지 말지를 결정하는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349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여러 트랜잭션이 처리될 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트랜잭션이 다른 트랜잭션에서 변경하거나 조회하는 데이터를 볼 수 있도록 허용할지 말지를 결정하는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283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여러 트랜잭션이 처리될 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트랜잭션이 다른 트랜잭션에서 변경하거나 조회하는 데이터를 볼 수 있도록 허용할지 말지를 결정하는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994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여러 트랜잭션이 처리될 때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트랜잭션이 다른 트랜잭션에서 변경하거나 조회하는 데이터를 볼 수 있도록 허용할지 말지를 결정하는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2077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435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ko-KR" altLang="en-US" sz="4000" dirty="0" err="1"/>
              <a:t>격리성</a:t>
            </a:r>
            <a:r>
              <a:rPr kumimoji="1" lang="ko-KR" altLang="en-US" sz="4000" dirty="0"/>
              <a:t> 수준과 로그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B7E3340-DAE3-6648-A3CD-DCCA8264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78" y="1510709"/>
            <a:ext cx="9563100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D58AD-2578-B24E-BD51-E2D6FF1D4098}"/>
              </a:ext>
            </a:extLst>
          </p:cNvPr>
          <p:cNvSpPr txBox="1"/>
          <p:nvPr/>
        </p:nvSpPr>
        <p:spPr>
          <a:xfrm>
            <a:off x="1132528" y="3594692"/>
            <a:ext cx="4021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/>
              <a:t>&lt;</a:t>
            </a:r>
            <a:r>
              <a:rPr kumimoji="1" lang="ko-Kore-KR" altLang="en-US" sz="2400" dirty="0"/>
              <a:t>기능</a:t>
            </a:r>
            <a:r>
              <a:rPr kumimoji="1" lang="en-US" altLang="ko-Kore-KR" sz="2400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복구</a:t>
            </a:r>
            <a:endParaRPr kumimoji="1" lang="en-US" altLang="ko-Kore-K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복제</a:t>
            </a:r>
            <a:endParaRPr kumimoji="1" lang="en-US" altLang="ko-Kore-KR" sz="2400" dirty="0"/>
          </a:p>
          <a:p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476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A3FCFE-A737-2B4E-8E2E-B6AB0B9B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508250"/>
            <a:ext cx="9486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CCE1FC-D736-A64B-95EF-A1D947C4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76" y="2031422"/>
            <a:ext cx="10337247" cy="31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BF4F04-C950-AB41-ACF3-4BC235D988F5}"/>
              </a:ext>
            </a:extLst>
          </p:cNvPr>
          <p:cNvSpPr txBox="1"/>
          <p:nvPr/>
        </p:nvSpPr>
        <p:spPr>
          <a:xfrm>
            <a:off x="191386" y="257990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트랜잭션에서</a:t>
            </a:r>
            <a:r>
              <a:rPr kumimoji="1" lang="ko-KR" altLang="en-US" dirty="0"/>
              <a:t> 발생할 수 있는 문제들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C3CBC-20FA-6249-999C-8EE65DD4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58" y="815899"/>
            <a:ext cx="6573386" cy="55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0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BF4F04-C950-AB41-ACF3-4BC235D988F5}"/>
              </a:ext>
            </a:extLst>
          </p:cNvPr>
          <p:cNvSpPr txBox="1"/>
          <p:nvPr/>
        </p:nvSpPr>
        <p:spPr>
          <a:xfrm>
            <a:off x="191386" y="257990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트랜잭션에서</a:t>
            </a:r>
            <a:r>
              <a:rPr kumimoji="1" lang="ko-KR" altLang="en-US" dirty="0"/>
              <a:t> 발생할 수 있는 문제들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5097C1-11A9-0A41-8E69-826B9250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026" y="935665"/>
            <a:ext cx="5035276" cy="54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BF4F04-C950-AB41-ACF3-4BC235D988F5}"/>
              </a:ext>
            </a:extLst>
          </p:cNvPr>
          <p:cNvSpPr txBox="1"/>
          <p:nvPr/>
        </p:nvSpPr>
        <p:spPr>
          <a:xfrm>
            <a:off x="191386" y="257990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ore-KR" altLang="en-US" dirty="0"/>
              <a:t>트랜잭션에서</a:t>
            </a:r>
            <a:r>
              <a:rPr kumimoji="1" lang="ko-KR" altLang="en-US" dirty="0"/>
              <a:t> 발생할 수 있는 문제들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6B60DD4-C539-6E44-AB92-BA6F0A15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50" y="808074"/>
            <a:ext cx="6312913" cy="56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6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273D1-14A4-9D48-8B89-B4379849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0" y="2585336"/>
            <a:ext cx="7088888" cy="350346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6F1D58D-0687-B242-950B-951E00D37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" y="997836"/>
            <a:ext cx="94234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1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B6039B-850C-E64E-8600-E0BCA6E4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29" y="0"/>
            <a:ext cx="5966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D5F449-F656-0448-9C7C-4D27D7AFFBD5}"/>
              </a:ext>
            </a:extLst>
          </p:cNvPr>
          <p:cNvSpPr txBox="1"/>
          <p:nvPr/>
        </p:nvSpPr>
        <p:spPr>
          <a:xfrm>
            <a:off x="148855" y="119535"/>
            <a:ext cx="517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&lt;</a:t>
            </a:r>
            <a:r>
              <a:rPr kumimoji="1" lang="en-US" altLang="ko-Kore-KR" sz="3200" dirty="0"/>
              <a:t>Redo Log &amp;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Undo Log&gt;</a:t>
            </a:r>
            <a:endParaRPr kumimoji="1"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7520E-1EC5-C54D-A3A9-D8C79FEBACAE}"/>
              </a:ext>
            </a:extLst>
          </p:cNvPr>
          <p:cNvSpPr txBox="1"/>
          <p:nvPr/>
        </p:nvSpPr>
        <p:spPr>
          <a:xfrm>
            <a:off x="530932" y="1603241"/>
            <a:ext cx="3195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Roll</a:t>
            </a:r>
            <a:r>
              <a:rPr kumimoji="1" lang="en-US" altLang="ko-KR" sz="2800" dirty="0"/>
              <a:t>b</a:t>
            </a:r>
            <a:r>
              <a:rPr kumimoji="1" lang="en-US" altLang="ko-Kore-KR" sz="2800" dirty="0"/>
              <a:t>ack </a:t>
            </a:r>
            <a:r>
              <a:rPr kumimoji="1" lang="en-US" altLang="ko-KR" sz="2800" dirty="0"/>
              <a:t>vs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Recovery</a:t>
            </a:r>
            <a:endParaRPr kumimoji="1" lang="ko-Kore-KR" altLang="en-US" sz="28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D20478-7C18-8D48-812E-C47DD79C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4" y="2453892"/>
            <a:ext cx="3289300" cy="1143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C117F36-AF53-1047-A4CA-7014EA6E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72" y="3924323"/>
            <a:ext cx="7734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8559</TotalTime>
  <Words>136</Words>
  <Application>Microsoft Macintosh PowerPoint</Application>
  <PresentationFormat>와이드스크린</PresentationFormat>
  <Paragraphs>24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테마</vt:lpstr>
      <vt:lpstr>격리성 수준과 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118</cp:revision>
  <dcterms:created xsi:type="dcterms:W3CDTF">2022-01-12T08:58:24Z</dcterms:created>
  <dcterms:modified xsi:type="dcterms:W3CDTF">2022-07-03T05:35:07Z</dcterms:modified>
</cp:coreProperties>
</file>